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3" r:id="rId6"/>
    <p:sldId id="264" r:id="rId7"/>
    <p:sldId id="274" r:id="rId8"/>
    <p:sldId id="269" r:id="rId9"/>
    <p:sldId id="266" r:id="rId10"/>
    <p:sldId id="270" r:id="rId11"/>
    <p:sldId id="271" r:id="rId12"/>
    <p:sldId id="268" r:id="rId13"/>
    <p:sldId id="272" r:id="rId14"/>
    <p:sldId id="273" r:id="rId15"/>
    <p:sldId id="275" r:id="rId16"/>
    <p:sldId id="276" r:id="rId17"/>
    <p:sldId id="277" r:id="rId18"/>
    <p:sldId id="27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C122-C207-439A-B4A8-0F7CBC50752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B307-9546-4588-A093-4618B8CC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62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C122-C207-439A-B4A8-0F7CBC50752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B307-9546-4588-A093-4618B8CC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4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C122-C207-439A-B4A8-0F7CBC50752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B307-9546-4588-A093-4618B8CC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6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C122-C207-439A-B4A8-0F7CBC50752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B307-9546-4588-A093-4618B8CC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89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C122-C207-439A-B4A8-0F7CBC50752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B307-9546-4588-A093-4618B8CC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C122-C207-439A-B4A8-0F7CBC50752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B307-9546-4588-A093-4618B8CC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7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C122-C207-439A-B4A8-0F7CBC50752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B307-9546-4588-A093-4618B8CC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2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C122-C207-439A-B4A8-0F7CBC50752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B307-9546-4588-A093-4618B8CC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5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C122-C207-439A-B4A8-0F7CBC50752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B307-9546-4588-A093-4618B8CC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0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C122-C207-439A-B4A8-0F7CBC50752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B307-9546-4588-A093-4618B8CC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68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C122-C207-439A-B4A8-0F7CBC50752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B307-9546-4588-A093-4618B8CC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4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AC122-C207-439A-B4A8-0F7CBC50752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DB307-9546-4588-A093-4618B8CC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07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447" y="1753849"/>
            <a:ext cx="8349520" cy="5095995"/>
          </a:xfrm>
          <a:prstGeom prst="rect">
            <a:avLst/>
          </a:prstGeom>
          <a:ln w="57150">
            <a:solidFill>
              <a:srgbClr val="002060"/>
            </a:solidFill>
          </a:ln>
        </p:spPr>
      </p:pic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2368447" y="119921"/>
            <a:ext cx="8349520" cy="1214204"/>
          </a:xfrm>
          <a:solidFill>
            <a:srgbClr val="00B050"/>
          </a:solidFill>
          <a:ln w="571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bn-BD" sz="7200" dirty="0" smtClean="0"/>
              <a:t>স্বাগতম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8988929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3528"/>
          </a:xfrm>
        </p:spPr>
        <p:txBody>
          <a:bodyPr/>
          <a:lstStyle/>
          <a:p>
            <a:r>
              <a:rPr lang="bn-BD" dirty="0" smtClean="0">
                <a:solidFill>
                  <a:srgbClr val="C00000"/>
                </a:solidFill>
              </a:rPr>
              <a:t>দলীয় কাজ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1698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BD" dirty="0" smtClean="0"/>
              <a:t>মূল্যায়ন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7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82" y="308625"/>
            <a:ext cx="3438525" cy="13239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481" y="575325"/>
            <a:ext cx="2171700" cy="21145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007" y="3824209"/>
            <a:ext cx="2314575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4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94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108" y="539645"/>
            <a:ext cx="9144000" cy="976625"/>
          </a:xfrm>
        </p:spPr>
        <p:txBody>
          <a:bodyPr/>
          <a:lstStyle/>
          <a:p>
            <a:r>
              <a:rPr lang="bn-BD" dirty="0" smtClean="0"/>
              <a:t>সবাইকে ধন্যবাদ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708879"/>
            <a:ext cx="9144000" cy="460198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24824"/>
            <a:ext cx="9143999" cy="452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62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12" y="454661"/>
            <a:ext cx="9900370" cy="593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88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8" y="952499"/>
            <a:ext cx="9240982" cy="558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11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>
            <a:off x="3743324" y="1788750"/>
            <a:ext cx="4114800" cy="2923309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800350" y="800099"/>
            <a:ext cx="6000749" cy="4900613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ardrop 4"/>
          <p:cNvSpPr/>
          <p:nvPr/>
        </p:nvSpPr>
        <p:spPr>
          <a:xfrm>
            <a:off x="1843088" y="1788749"/>
            <a:ext cx="1757362" cy="2197463"/>
          </a:xfrm>
          <a:prstGeom prst="teardro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938713" y="2887480"/>
            <a:ext cx="1264920" cy="922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38713" y="2887480"/>
            <a:ext cx="1264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সূর্য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8840" y="2346960"/>
            <a:ext cx="1158240" cy="1127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55520" y="2346960"/>
            <a:ext cx="1051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002060"/>
                </a:solidFill>
              </a:rPr>
              <a:t>গ্রহ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61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25039 -0.30462 C 0.3862 -0.30462 0.49635 -0.14583 0.49635 0.05047 C 0.49635 0.24607 0.3862 0.40556 0.25039 0.40556 C 0.11471 0.40556 0.00495 0.24607 0.00495 0.05047 C 0.00495 -0.14583 0.11471 -0.30462 0.25039 -0.30462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3550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24544 -0.29976 C 0.3806 -0.29976 0.49036 -0.13981 0.49036 0.05718 C 0.49036 0.2544 0.3806 0.41482 0.24544 0.41482 C 0.11003 0.41482 0.00052 0.2544 0.00052 0.05718 C 0.00052 -0.13981 0.11003 -0.29976 0.24544 -0.29976 Z " pathEditMode="relative" rAng="0" ptsTypes="fffff">
                                      <p:cBhvr>
                                        <p:cTn id="1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71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10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9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464697"/>
            <a:ext cx="7290216" cy="1171496"/>
          </a:xfr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8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8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53455"/>
            <a:ext cx="9144000" cy="4182255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endParaRPr lang="en-US" sz="4000" dirty="0" smtClean="0"/>
          </a:p>
          <a:p>
            <a:r>
              <a:rPr lang="bn-BD" sz="4000" dirty="0" smtClean="0"/>
              <a:t>গাজী হাফিজুর রহমান</a:t>
            </a:r>
          </a:p>
          <a:p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r>
              <a:rPr lang="bn-BD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গোয়াইনঘাট মডেল উচ্চ, সিলেট ।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 ঃ ০১৯১১ – ৯৭ ৬৬ ৩৬</a:t>
            </a:r>
          </a:p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ই-মেইল – 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hafizm</a:t>
            </a:r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108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4138" y="331502"/>
            <a:ext cx="1733863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64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4079" y="659567"/>
            <a:ext cx="9144000" cy="1246447"/>
          </a:xfrm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725" y="2098623"/>
            <a:ext cx="11287593" cy="4572000"/>
          </a:xfrm>
        </p:spPr>
        <p:txBody>
          <a:bodyPr>
            <a:normAutofit/>
          </a:bodyPr>
          <a:lstStyle/>
          <a:p>
            <a:pPr algn="l"/>
            <a:r>
              <a:rPr lang="bn-BD" sz="4400" dirty="0" smtClean="0"/>
              <a:t>আজকের পাঠ শেষে</a:t>
            </a:r>
            <a:r>
              <a:rPr lang="bn-BD" sz="4400" dirty="0" smtClean="0">
                <a:latin typeface="Times New Roman" panose="02020603050405020304" pitchFamily="18" charset="0"/>
              </a:rPr>
              <a:t>...</a:t>
            </a:r>
            <a:r>
              <a:rPr lang="en-US" sz="4400" dirty="0" smtClean="0">
                <a:latin typeface="Times New Roman" panose="02020603050405020304" pitchFamily="18" charset="0"/>
              </a:rPr>
              <a:t>......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সৌরজগতের ধারনা সংঙ্গায়িত করতে পারবে ।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সৌরজগতের গ্রহগুলোর নাম লিখতে পারবে ।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ক্ষুদ্রতম ও বৃহত্তম গ্রহের বর্ননা দিতে পারবে ।</a:t>
            </a:r>
          </a:p>
          <a:p>
            <a:pPr algn="l"/>
            <a:endParaRPr lang="bn-BD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438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725" y="262325"/>
            <a:ext cx="11392524" cy="6475752"/>
          </a:xfrm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073" y="2955404"/>
            <a:ext cx="3537679" cy="37002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465" y="179880"/>
            <a:ext cx="3298784" cy="33877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24" y="179880"/>
            <a:ext cx="3992636" cy="325286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751187" y="4197245"/>
            <a:ext cx="3645709" cy="1693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গ্রহ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672664" y="129760"/>
            <a:ext cx="3580497" cy="27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সৌরজগৎ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36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23" y="1003887"/>
            <a:ext cx="5663577" cy="42422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900" y="1689885"/>
            <a:ext cx="5776210" cy="4652828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3101611" y="-41565"/>
            <a:ext cx="4490680" cy="10454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উপস্থাপন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81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23537" y="22624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848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36" y="304944"/>
            <a:ext cx="5389419" cy="438493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1418" y="323289"/>
            <a:ext cx="4530435" cy="6354602"/>
          </a:xfrm>
          <a:solidFill>
            <a:srgbClr val="00B0F0"/>
          </a:solidFill>
          <a:ln w="76200">
            <a:solidFill>
              <a:srgbClr val="FFFF00"/>
            </a:solidFill>
          </a:ln>
        </p:spPr>
        <p:txBody>
          <a:bodyPr/>
          <a:lstStyle/>
          <a:p>
            <a:r>
              <a:rPr lang="en-US" sz="4000" dirty="0" err="1" smtClean="0">
                <a:solidFill>
                  <a:srgbClr val="C00000"/>
                </a:solidFill>
                <a:cs typeface="Arabic Transparent" pitchFamily="2" charset="-78"/>
              </a:rPr>
              <a:t>গ্রহের</a:t>
            </a:r>
            <a:r>
              <a:rPr lang="en-US" sz="4000" dirty="0" smtClean="0">
                <a:solidFill>
                  <a:srgbClr val="C00000"/>
                </a:solidFill>
                <a:cs typeface="Arabic Transparent" pitchFamily="2" charset="-78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cs typeface="Arabic Transparent" pitchFamily="2" charset="-78"/>
              </a:rPr>
              <a:t>নাম</a:t>
            </a:r>
            <a:endParaRPr lang="en-US" sz="4000" dirty="0" smtClean="0">
              <a:solidFill>
                <a:srgbClr val="C00000"/>
              </a:solidFill>
              <a:cs typeface="Arabic Transparent" pitchFamily="2" charset="-78"/>
            </a:endParaRPr>
          </a:p>
          <a:p>
            <a:pPr algn="l"/>
            <a:r>
              <a:rPr lang="en-US" sz="4000" dirty="0" smtClean="0"/>
              <a:t>১।	</a:t>
            </a:r>
            <a:r>
              <a:rPr lang="en-US" sz="4000" dirty="0" err="1" smtClean="0"/>
              <a:t>বুধ</a:t>
            </a:r>
            <a:endParaRPr lang="en-US" sz="4000" dirty="0" smtClean="0"/>
          </a:p>
          <a:p>
            <a:pPr algn="l"/>
            <a:r>
              <a:rPr lang="en-US" sz="4000" dirty="0"/>
              <a:t>২।	</a:t>
            </a:r>
            <a:r>
              <a:rPr lang="en-US" sz="4000" dirty="0" err="1"/>
              <a:t>শুক্র</a:t>
            </a:r>
            <a:endParaRPr lang="en-US" sz="4000" dirty="0"/>
          </a:p>
          <a:p>
            <a:pPr algn="l"/>
            <a:r>
              <a:rPr lang="en-US" sz="4000" dirty="0"/>
              <a:t>৩।	</a:t>
            </a:r>
            <a:r>
              <a:rPr lang="en-US" sz="4000" dirty="0" err="1"/>
              <a:t>পৃথিবী</a:t>
            </a:r>
            <a:endParaRPr lang="en-US" sz="4000" dirty="0"/>
          </a:p>
          <a:p>
            <a:pPr algn="l"/>
            <a:r>
              <a:rPr lang="en-US" sz="4000" dirty="0"/>
              <a:t>৪। 	</a:t>
            </a:r>
            <a:r>
              <a:rPr lang="en-US" sz="4000" dirty="0" err="1"/>
              <a:t>মঙ্গল</a:t>
            </a:r>
            <a:endParaRPr lang="en-US" sz="4000" dirty="0"/>
          </a:p>
          <a:p>
            <a:pPr algn="l"/>
            <a:r>
              <a:rPr lang="en-US" sz="4000" dirty="0"/>
              <a:t>৫।	</a:t>
            </a:r>
            <a:r>
              <a:rPr lang="en-US" sz="4000" dirty="0" err="1"/>
              <a:t>বৃহস্পতি</a:t>
            </a:r>
            <a:endParaRPr lang="en-US" sz="4000" dirty="0"/>
          </a:p>
          <a:p>
            <a:pPr algn="l"/>
            <a:r>
              <a:rPr lang="en-US" sz="4000" dirty="0"/>
              <a:t>৬।	</a:t>
            </a:r>
            <a:r>
              <a:rPr lang="en-US" sz="4000" dirty="0" err="1"/>
              <a:t>শনি</a:t>
            </a:r>
            <a:endParaRPr lang="en-US" sz="4000" dirty="0"/>
          </a:p>
          <a:p>
            <a:pPr algn="l"/>
            <a:r>
              <a:rPr lang="en-US" sz="4000" dirty="0"/>
              <a:t>৭।	</a:t>
            </a:r>
            <a:r>
              <a:rPr lang="en-US" sz="4000" dirty="0" err="1"/>
              <a:t>ইউরেনাস</a:t>
            </a:r>
            <a:endParaRPr lang="en-US" sz="4000" dirty="0"/>
          </a:p>
          <a:p>
            <a:pPr algn="l"/>
            <a:r>
              <a:rPr lang="en-US" sz="4000" dirty="0"/>
              <a:t>৮।	</a:t>
            </a:r>
            <a:r>
              <a:rPr lang="en-US" sz="4000" dirty="0" err="1"/>
              <a:t>নেপচুন</a:t>
            </a:r>
            <a:endParaRPr lang="en-US" sz="4000" dirty="0"/>
          </a:p>
          <a:p>
            <a:pPr algn="l"/>
            <a:endParaRPr lang="en-US" sz="4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31" y="323289"/>
            <a:ext cx="5259131" cy="421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92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r>
              <a:rPr lang="bn-BD" sz="4400" dirty="0" smtClean="0"/>
              <a:t>সৌরজগতের গ্রহগুলোর নাম লিখ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09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980" y="3687580"/>
            <a:ext cx="4616092" cy="30579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04" y="201820"/>
            <a:ext cx="4352145" cy="33796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193" y="201820"/>
            <a:ext cx="4173929" cy="286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94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76</Words>
  <Application>Microsoft Office PowerPoint</Application>
  <PresentationFormat>Custom</PresentationFormat>
  <Paragraphs>35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স্বাগতম</vt:lpstr>
      <vt:lpstr>শিক্ষক পরিচিতি</vt:lpstr>
      <vt:lpstr>শিখন ফল</vt:lpstr>
      <vt:lpstr>PowerPoint Presentation</vt:lpstr>
      <vt:lpstr>PowerPoint Presentation</vt:lpstr>
      <vt:lpstr>PowerPoint Presentation</vt:lpstr>
      <vt:lpstr>PowerPoint Presentation</vt:lpstr>
      <vt:lpstr>একক কাজ </vt:lpstr>
      <vt:lpstr>PowerPoint Presentation</vt:lpstr>
      <vt:lpstr>দলীয় কাজ</vt:lpstr>
      <vt:lpstr>মূল্যায়ন</vt:lpstr>
      <vt:lpstr>PowerPoint Presentation</vt:lpstr>
      <vt:lpstr>বাড়ির কাজ</vt:lpstr>
      <vt:lpstr>সবাইকে ধন্যবাদ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Ashraf Ali</dc:creator>
  <cp:lastModifiedBy>Dell</cp:lastModifiedBy>
  <cp:revision>66</cp:revision>
  <dcterms:created xsi:type="dcterms:W3CDTF">2015-04-12T14:25:46Z</dcterms:created>
  <dcterms:modified xsi:type="dcterms:W3CDTF">2017-03-22T05:25:30Z</dcterms:modified>
</cp:coreProperties>
</file>